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5E6E-D095-153C-5670-B5D90EDC2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C592B-D9D1-8A60-CC99-7CC222D05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D755D-259A-458D-8AA6-BB1AB905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EA61C-BA59-3954-2FC3-11F5AA99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06DD4-1EE8-BBBA-1B3E-5551A440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210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FEF8-3F23-9F56-0B57-1E6E5647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78F3C-28CF-3FB2-5D90-FC43995C2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368B3-7505-3BF8-6688-66EF39230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05FE-9F3A-E6F1-CBED-AD05B903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1DA36-185E-A0BD-9CBD-8A3D176F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6582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30171-A59D-63E6-6BF8-616311448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AC251-8B81-C578-BA4F-61B89DCBD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9D20-6303-1BDA-7424-F8BF841C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DCA67-58D2-A1B2-18AF-7CE0D86F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E912-5C2F-B4F3-A810-AEC23458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572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1299-4B57-98C6-0CBC-6B8A5647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D193-C291-BD38-8D61-EE1E10D6D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5DD14-A2A2-B2CC-5882-35EDD873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4241-713A-C68E-9C2C-35B33D91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CA8E-3AB1-CBE3-FBC2-0AF660F3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517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6D1-D1F1-0C60-79BF-139C7AB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3A2CE-8CA3-B409-398E-B6794436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1C5F5-3711-B27B-2D46-031EBE67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6C3BA-AE2B-D066-6199-1F832A88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64153-83B1-981C-6432-9D82343D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3085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9E6C-BB8D-54EA-DCA7-47D838A4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D0DC-C948-86B0-7C84-41B22C0BA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F57DA-92B2-BABD-3EDB-CA9611F10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C15EE-6058-ED57-A9D8-2A893108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78093-88D7-4B27-EE58-233931C0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6D82-4772-C9FF-1F93-A328BC2E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815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8469-55E1-E981-21F5-CD02AE0C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57E2-576E-DF66-976E-3CF954844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FDD1E-5CC3-2E16-36B6-7F8DEA271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39A20-7806-76BA-F178-C256725B9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0DE9B-0915-1364-3BEC-9A61BE1C5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50BBE-3DA3-0365-4C8B-14666068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BE57B-0871-B115-3AB8-CEA65D52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8CCA0-8B5E-DC54-26E7-55BFA5C6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7663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00C5-F828-01EE-6C6F-12067EBB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E9C43-097B-450A-058D-E3626335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CABB5-5705-6C51-C40D-2F07E6AF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72035-8AEC-17FA-3374-90AAB45A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7749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58568-1C5C-0C22-7DC4-F8FF81DF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27C72-77E6-7A61-64E2-30B1A6F0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E2EDD-7E8F-56D1-CAE1-A42BA199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0197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459B-98E8-16F8-959E-49DB8BAC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E849-9BAB-8298-42D0-F661BCA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88449-42CA-5F2D-0934-9CE6F4A9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62D2A-B05C-936F-452F-E6D01CAC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C130-3F4E-1AE8-7446-2D302387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8F2D5-7E48-CDCA-C93A-FD28C824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7427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754B-5AFA-9CA1-5578-75DBC07E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24751-44AC-995E-D5E9-398EF5F3C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28C0B-1AEC-93CA-F2DC-0F61BBE6B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3B53D-14EF-A149-BEA6-61289754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89758-1B3C-2C76-C3AB-774E8D09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8173D-46D2-BC2C-6F76-9669BD43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6737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DE869-2168-5EBF-CD6B-CDC07868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2EEB2-E617-AE7E-C8A4-82C63CE85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F0DFB-C34A-A438-2A6D-535FAFAAB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D530-3663-7643-B2B5-F88F66487105}" type="datetimeFigureOut">
              <a:rPr lang="en-VN" smtClean="0"/>
              <a:t>27/08/2023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C2A78-609A-2534-22EB-6978A6117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6D9F0-7B83-E571-B9B9-8B2ED88F3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80712-4534-B34C-B7CF-939C19FC2F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818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C48A-1F94-ED99-AB94-837BB17B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UDACITY:</a:t>
            </a:r>
            <a:br>
              <a:rPr lang="en-VN" dirty="0"/>
            </a:br>
            <a:r>
              <a:rPr lang="en-VN" dirty="0"/>
              <a:t>CLOUD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041B0-9C21-2DF6-E288-3CFF24E40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AUTHOR: DIEN VO</a:t>
            </a:r>
          </a:p>
          <a:p>
            <a:r>
              <a:rPr lang="en-VN" dirty="0"/>
              <a:t>DATE: 27 AUG 2O23</a:t>
            </a:r>
          </a:p>
        </p:txBody>
      </p:sp>
    </p:spTree>
    <p:extLst>
      <p:ext uri="{BB962C8B-B14F-4D97-AF65-F5344CB8AC3E}">
        <p14:creationId xmlns:p14="http://schemas.microsoft.com/office/powerpoint/2010/main" val="33048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Successful cleanup job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DF2F2B-A278-E4C3-053F-6AEB6D6AE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401" y="1825625"/>
            <a:ext cx="8255197" cy="4351338"/>
          </a:xfrm>
        </p:spPr>
      </p:pic>
    </p:spTree>
    <p:extLst>
      <p:ext uri="{BB962C8B-B14F-4D97-AF65-F5344CB8AC3E}">
        <p14:creationId xmlns:p14="http://schemas.microsoft.com/office/powerpoint/2010/main" val="103791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Only deploy on pushed to </a:t>
            </a:r>
            <a:r>
              <a:rPr lang="en-US" dirty="0"/>
              <a:t>main</a:t>
            </a:r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 branch</a:t>
            </a:r>
            <a:endParaRPr lang="en-V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8551B9-FE09-6934-ADD5-0AF12E8B7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4745"/>
            <a:ext cx="10515600" cy="2953098"/>
          </a:xfrm>
        </p:spPr>
      </p:pic>
    </p:spTree>
    <p:extLst>
      <p:ext uri="{BB962C8B-B14F-4D97-AF65-F5344CB8AC3E}">
        <p14:creationId xmlns:p14="http://schemas.microsoft.com/office/powerpoint/2010/main" val="185413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79" y="631185"/>
            <a:ext cx="11750041" cy="748972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Provide a screenshot of a graph of your EC2 instance including available memory, available disk space, and CPU usage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D5CDCA-4909-524A-09EF-7BA4D906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2" y="2134544"/>
            <a:ext cx="9246593" cy="4351338"/>
          </a:xfrm>
        </p:spPr>
      </p:pic>
    </p:spTree>
    <p:extLst>
      <p:ext uri="{BB962C8B-B14F-4D97-AF65-F5344CB8AC3E}">
        <p14:creationId xmlns:p14="http://schemas.microsoft.com/office/powerpoint/2010/main" val="316431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6" y="372118"/>
            <a:ext cx="11750041" cy="748972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Provide a screenshot of an alert that was sent by Prometheus</a:t>
            </a:r>
            <a:endParaRPr lang="en-VN" dirty="0"/>
          </a:p>
        </p:txBody>
      </p:sp>
      <p:pic>
        <p:nvPicPr>
          <p:cNvPr id="7" name="Content Placeholder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FBE289C1-31F9-6F19-85E0-836755AB6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057" y="1825625"/>
            <a:ext cx="6957885" cy="4351338"/>
          </a:xfrm>
        </p:spPr>
      </p:pic>
    </p:spTree>
    <p:extLst>
      <p:ext uri="{BB962C8B-B14F-4D97-AF65-F5344CB8AC3E}">
        <p14:creationId xmlns:p14="http://schemas.microsoft.com/office/powerpoint/2010/main" val="294623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6" y="372118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Application in CloudFront</a:t>
            </a:r>
            <a:endParaRPr lang="en-VN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FBCD194-2F0E-B249-F0DC-1E334F723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78" y="1588158"/>
            <a:ext cx="10515600" cy="1489948"/>
          </a:xfrm>
        </p:spPr>
      </p:pic>
    </p:spTree>
    <p:extLst>
      <p:ext uri="{BB962C8B-B14F-4D97-AF65-F5344CB8AC3E}">
        <p14:creationId xmlns:p14="http://schemas.microsoft.com/office/powerpoint/2010/main" val="268150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6" y="372118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Application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4AF81E-2E27-16FA-3C54-26328C72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592"/>
            <a:ext cx="10515600" cy="3331403"/>
          </a:xfrm>
        </p:spPr>
      </p:pic>
    </p:spTree>
    <p:extLst>
      <p:ext uri="{BB962C8B-B14F-4D97-AF65-F5344CB8AC3E}">
        <p14:creationId xmlns:p14="http://schemas.microsoft.com/office/powerpoint/2010/main" val="204790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6" y="372118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The backend endpoint status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6346E7-6319-F226-4943-37D62B616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0" y="2661444"/>
            <a:ext cx="5461000" cy="2679700"/>
          </a:xfrm>
        </p:spPr>
      </p:pic>
    </p:spTree>
    <p:extLst>
      <p:ext uri="{BB962C8B-B14F-4D97-AF65-F5344CB8AC3E}">
        <p14:creationId xmlns:p14="http://schemas.microsoft.com/office/powerpoint/2010/main" val="25503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6" y="372118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 Prometheus server showing UP state</a:t>
            </a:r>
            <a:endParaRPr lang="en-V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7330D6-5E66-32F1-B34F-898F1514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1684"/>
            <a:ext cx="10515600" cy="3379220"/>
          </a:xfrm>
        </p:spPr>
      </p:pic>
    </p:spTree>
    <p:extLst>
      <p:ext uri="{BB962C8B-B14F-4D97-AF65-F5344CB8AC3E}">
        <p14:creationId xmlns:p14="http://schemas.microsoft.com/office/powerpoint/2010/main" val="316622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F0502020204030204" pitchFamily="34" charset="0"/>
              </a:rPr>
              <a:t>Job failed because of compile errors</a:t>
            </a:r>
            <a:endParaRPr lang="en-V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BDC3C8-9A75-E8AD-EBC6-8E9CD7B2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780" y="1310619"/>
            <a:ext cx="9167604" cy="541824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87E27-D1F8-7353-AB81-7469C4154B31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http://54.89.88.16:3030</a:t>
            </a:r>
          </a:p>
        </p:txBody>
      </p:sp>
    </p:spTree>
    <p:extLst>
      <p:ext uri="{BB962C8B-B14F-4D97-AF65-F5344CB8AC3E}">
        <p14:creationId xmlns:p14="http://schemas.microsoft.com/office/powerpoint/2010/main" val="105340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Job failed because of unit tests</a:t>
            </a:r>
            <a:endParaRPr lang="en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87E27-D1F8-7353-AB81-7469C4154B31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http://54.89.88.16:3030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552D46-9AA3-9D11-478C-DECB8CBE9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07" y="1213611"/>
            <a:ext cx="11111540" cy="4805363"/>
          </a:xfrm>
        </p:spPr>
      </p:pic>
    </p:spTree>
    <p:extLst>
      <p:ext uri="{BB962C8B-B14F-4D97-AF65-F5344CB8AC3E}">
        <p14:creationId xmlns:p14="http://schemas.microsoft.com/office/powerpoint/2010/main" val="370365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Job that failed because of vulnerable packages</a:t>
            </a:r>
            <a:endParaRPr lang="en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87E27-D1F8-7353-AB81-7469C4154B31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http://54.89.88.16:3030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50C962-A325-FDF4-D950-0998E5DD7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07" y="1825625"/>
            <a:ext cx="10108785" cy="4351338"/>
          </a:xfrm>
        </p:spPr>
      </p:pic>
    </p:spTree>
    <p:extLst>
      <p:ext uri="{BB962C8B-B14F-4D97-AF65-F5344CB8AC3E}">
        <p14:creationId xmlns:p14="http://schemas.microsoft.com/office/powerpoint/2010/main" val="280454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An alert from one of your failed builds</a:t>
            </a:r>
            <a:endParaRPr lang="en-VN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1D5D5B-DDD2-EA86-C1D5-4D711FDCA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962" y="1825625"/>
            <a:ext cx="4518076" cy="4351338"/>
          </a:xfrm>
        </p:spPr>
      </p:pic>
    </p:spTree>
    <p:extLst>
      <p:ext uri="{BB962C8B-B14F-4D97-AF65-F5344CB8AC3E}">
        <p14:creationId xmlns:p14="http://schemas.microsoft.com/office/powerpoint/2010/main" val="121912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Appropriate job failure for infrastructure creation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5D362F-A4EC-5312-AC0D-73906DDB5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384" y="1825625"/>
            <a:ext cx="10227232" cy="4351338"/>
          </a:xfrm>
        </p:spPr>
      </p:pic>
    </p:spTree>
    <p:extLst>
      <p:ext uri="{BB962C8B-B14F-4D97-AF65-F5344CB8AC3E}">
        <p14:creationId xmlns:p14="http://schemas.microsoft.com/office/powerpoint/2010/main" val="16064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Appropriate job failure for the smoke test job.</a:t>
            </a:r>
            <a:endParaRPr lang="en-VN" dirty="0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4D1AF5D-871B-11C1-C9B5-8F20433B1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585" y="1825625"/>
            <a:ext cx="9652829" cy="4351338"/>
          </a:xfrm>
        </p:spPr>
      </p:pic>
    </p:spTree>
    <p:extLst>
      <p:ext uri="{BB962C8B-B14F-4D97-AF65-F5344CB8AC3E}">
        <p14:creationId xmlns:p14="http://schemas.microsoft.com/office/powerpoint/2010/main" val="241010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Successful rollback after a failed smoke test</a:t>
            </a:r>
            <a:endParaRPr lang="en-V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738A17-733E-7FB3-9D48-459D1449C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069" y="1825625"/>
            <a:ext cx="9395861" cy="4351338"/>
          </a:xfrm>
        </p:spPr>
      </p:pic>
    </p:spTree>
    <p:extLst>
      <p:ext uri="{BB962C8B-B14F-4D97-AF65-F5344CB8AC3E}">
        <p14:creationId xmlns:p14="http://schemas.microsoft.com/office/powerpoint/2010/main" val="403222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DF6-6683-B4F1-3C04-3DE769FD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365126"/>
            <a:ext cx="11750041" cy="74897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Successful promotion job</a:t>
            </a:r>
            <a:endParaRPr lang="en-VN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3C85DF6-6D27-F022-60BB-047EE7F74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27" y="1114098"/>
            <a:ext cx="8868180" cy="5181535"/>
          </a:xfrm>
        </p:spPr>
      </p:pic>
    </p:spTree>
    <p:extLst>
      <p:ext uri="{BB962C8B-B14F-4D97-AF65-F5344CB8AC3E}">
        <p14:creationId xmlns:p14="http://schemas.microsoft.com/office/powerpoint/2010/main" val="102768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131</Words>
  <Application>Microsoft Macintosh PowerPoint</Application>
  <PresentationFormat>Widescreen</PresentationFormat>
  <Paragraphs>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Office Theme</vt:lpstr>
      <vt:lpstr>UDACITY: CLOUD DEVELOPER</vt:lpstr>
      <vt:lpstr>Job failed because of compile errors</vt:lpstr>
      <vt:lpstr>Job failed because of unit tests</vt:lpstr>
      <vt:lpstr>Job that failed because of vulnerable packages</vt:lpstr>
      <vt:lpstr>An alert from one of your failed builds</vt:lpstr>
      <vt:lpstr>Appropriate job failure for infrastructure creation</vt:lpstr>
      <vt:lpstr>Appropriate job failure for the smoke test job.</vt:lpstr>
      <vt:lpstr>Successful rollback after a failed smoke test</vt:lpstr>
      <vt:lpstr>Successful promotion job</vt:lpstr>
      <vt:lpstr>Successful cleanup job</vt:lpstr>
      <vt:lpstr>Only deploy on pushed to main branch</vt:lpstr>
      <vt:lpstr>Provide a screenshot of a graph of your EC2 instance including available memory, available disk space, and CPU usage</vt:lpstr>
      <vt:lpstr>Provide a screenshot of an alert that was sent by Prometheus</vt:lpstr>
      <vt:lpstr>Application in CloudFront</vt:lpstr>
      <vt:lpstr>Application</vt:lpstr>
      <vt:lpstr>The backend endpoint status</vt:lpstr>
      <vt:lpstr> Prometheus server showing UP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UDACITY: CLOUD DEVELOPER</dc:title>
  <dc:creator>Dien Vo</dc:creator>
  <cp:lastModifiedBy>Dien Vo</cp:lastModifiedBy>
  <cp:revision>2</cp:revision>
  <dcterms:created xsi:type="dcterms:W3CDTF">2023-08-27T15:34:52Z</dcterms:created>
  <dcterms:modified xsi:type="dcterms:W3CDTF">2023-08-27T17:25:25Z</dcterms:modified>
</cp:coreProperties>
</file>